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Maven Pro" panose="020B0604020202020204" charset="0"/>
      <p:regular r:id="rId18"/>
      <p:bold r:id="rId19"/>
    </p:embeddedFont>
    <p:embeddedFont>
      <p:font typeface="Nunit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63db7d1d9b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63db7d1d9b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3db7d1d9b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3db7d1d9b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63db7d1d9b_0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63db7d1d9b_0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3db7d1d9b_0_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3db7d1d9b_0_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63db7d1d9b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63db7d1d9b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63db7d1d9b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63db7d1d9b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3db7d1d9b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3db7d1d9b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63db7d1d9b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63db7d1d9b_0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3db7d1d9b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3db7d1d9b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63db7d1d9b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63db7d1d9b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63db7d1d9b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63db7d1d9b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3db7d1d9b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63db7d1d9b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63db7d1d9b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63db7d1d9b_0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63db7d1d9b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63db7d1d9b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534675" y="381560"/>
            <a:ext cx="6173400" cy="33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Reto Mortero Valenciano</a:t>
            </a:r>
            <a:endParaRPr sz="6000"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Esteban Moreno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Nicolas José Garcia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2"/>
          <p:cNvSpPr txBox="1">
            <a:spLocks noGrp="1"/>
          </p:cNvSpPr>
          <p:nvPr>
            <p:ph type="title"/>
          </p:nvPr>
        </p:nvSpPr>
        <p:spPr>
          <a:xfrm>
            <a:off x="0" y="-5102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es" sz="24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 Gaussiano:</a:t>
            </a:r>
            <a:endParaRPr sz="2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2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48" name="Google Shape;3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0775" y="70438"/>
            <a:ext cx="4248150" cy="22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158575"/>
            <a:ext cx="4495800" cy="30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7100" y="2257950"/>
            <a:ext cx="2956900" cy="288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3"/>
          <p:cNvSpPr txBox="1">
            <a:spLocks noGrp="1"/>
          </p:cNvSpPr>
          <p:nvPr>
            <p:ph type="title"/>
          </p:nvPr>
        </p:nvSpPr>
        <p:spPr>
          <a:xfrm>
            <a:off x="1303800" y="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Diferencias De Errores</a:t>
            </a:r>
            <a:endParaRPr/>
          </a:p>
        </p:txBody>
      </p:sp>
      <p:sp>
        <p:nvSpPr>
          <p:cNvPr id="356" name="Google Shape;356;p23"/>
          <p:cNvSpPr txBox="1">
            <a:spLocks noGrp="1"/>
          </p:cNvSpPr>
          <p:nvPr>
            <p:ph type="body" idx="1"/>
          </p:nvPr>
        </p:nvSpPr>
        <p:spPr>
          <a:xfrm>
            <a:off x="0" y="55242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-2286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es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 Plato Fino vs Modelo real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57" name="Google Shape;3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47325"/>
            <a:ext cx="4911524" cy="288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5400" y="1347325"/>
            <a:ext cx="4308600" cy="3796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es" sz="24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 Cúbico vs Modelo real</a:t>
            </a:r>
            <a:endParaRPr sz="2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4" name="Google Shape;3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35075"/>
            <a:ext cx="4792075" cy="235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2075" y="878975"/>
            <a:ext cx="4302850" cy="3608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5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es" sz="24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 Inverso vs Modelo real:</a:t>
            </a:r>
            <a:endParaRPr sz="2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72" name="Google Shape;3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29663"/>
            <a:ext cx="4572000" cy="3084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830625"/>
            <a:ext cx="4572000" cy="4275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es" sz="24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 Gaussian vs Modelo real:</a:t>
            </a:r>
            <a:endParaRPr sz="2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80" name="Google Shape;3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0100"/>
            <a:ext cx="4659299" cy="293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734775"/>
            <a:ext cx="4572000" cy="440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es" sz="24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 Multi Cuadrático vs Modelo real:</a:t>
            </a:r>
            <a:endParaRPr sz="2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7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88" name="Google Shape;3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33688"/>
            <a:ext cx="4099899" cy="420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3800" y="925700"/>
            <a:ext cx="5130200" cy="353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body" idx="1"/>
          </p:nvPr>
        </p:nvSpPr>
        <p:spPr>
          <a:xfrm>
            <a:off x="1056750" y="4320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400"/>
              <a:t>Conseguir dibujar el mortero valenciano usando superficies de Bezier </a:t>
            </a:r>
            <a:endParaRPr sz="2400"/>
          </a:p>
        </p:txBody>
      </p:sp>
      <p:pic>
        <p:nvPicPr>
          <p:cNvPr id="284" name="Google Shape;28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813" y="1701425"/>
            <a:ext cx="6676375" cy="324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xfrm>
            <a:off x="832325" y="10085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DISEÑO SOFTWARE – USO MATEMÁTICO</a:t>
            </a:r>
            <a:endParaRPr sz="2400"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875" y="1678800"/>
            <a:ext cx="3257550" cy="268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15"/>
          <p:cNvPicPr preferRelativeResize="0"/>
          <p:nvPr/>
        </p:nvPicPr>
        <p:blipFill rotWithShape="1">
          <a:blip r:embed="rId4">
            <a:alphaModFix/>
          </a:blip>
          <a:srcRect l="23113" t="19326" r="23970" b="20464"/>
          <a:stretch/>
        </p:blipFill>
        <p:spPr>
          <a:xfrm>
            <a:off x="4098250" y="1473413"/>
            <a:ext cx="4838550" cy="309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99" name="Google Shape;299;p16"/>
          <p:cNvPicPr preferRelativeResize="0"/>
          <p:nvPr/>
        </p:nvPicPr>
        <p:blipFill rotWithShape="1">
          <a:blip r:embed="rId3">
            <a:alphaModFix/>
          </a:blip>
          <a:srcRect l="25897" t="6037" r="25469" b="7710"/>
          <a:stretch/>
        </p:blipFill>
        <p:spPr>
          <a:xfrm>
            <a:off x="246450" y="353612"/>
            <a:ext cx="4447002" cy="443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6"/>
          <p:cNvPicPr preferRelativeResize="0"/>
          <p:nvPr/>
        </p:nvPicPr>
        <p:blipFill rotWithShape="1">
          <a:blip r:embed="rId4">
            <a:alphaModFix/>
          </a:blip>
          <a:srcRect l="30205" t="24954" r="30652" b="24212"/>
          <a:stretch/>
        </p:blipFill>
        <p:spPr>
          <a:xfrm>
            <a:off x="4572000" y="1034065"/>
            <a:ext cx="4209750" cy="3075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 txBox="1">
            <a:spLocks noGrp="1"/>
          </p:cNvSpPr>
          <p:nvPr>
            <p:ph type="title"/>
          </p:nvPr>
        </p:nvSpPr>
        <p:spPr>
          <a:xfrm>
            <a:off x="1056750" y="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IMPLEMENTACIÓN </a:t>
            </a:r>
            <a:endParaRPr sz="3600" dirty="0"/>
          </a:p>
        </p:txBody>
      </p:sp>
      <p:pic>
        <p:nvPicPr>
          <p:cNvPr id="4" name="Imagen 3" descr="Captura de pantalla de un celular con texto&#10;&#10;Descripción generada automáticamente">
            <a:extLst>
              <a:ext uri="{FF2B5EF4-FFF2-40B4-BE49-F238E27FC236}">
                <a16:creationId xmlns:a16="http://schemas.microsoft.com/office/drawing/2014/main" id="{895DB011-AEA6-46F3-AE65-A8CB77D0F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482" y="828674"/>
            <a:ext cx="5949036" cy="43148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 txBox="1">
            <a:spLocks noGrp="1"/>
          </p:cNvSpPr>
          <p:nvPr>
            <p:ph type="title"/>
          </p:nvPr>
        </p:nvSpPr>
        <p:spPr>
          <a:xfrm>
            <a:off x="268700" y="74725"/>
            <a:ext cx="8641800" cy="5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36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 sz="36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22860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es" sz="7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s" sz="11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 Cúbico: ­­</a:t>
            </a:r>
            <a:endParaRPr sz="11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8"/>
          <p:cNvSpPr txBox="1">
            <a:spLocks noGrp="1"/>
          </p:cNvSpPr>
          <p:nvPr>
            <p:ph type="body" idx="1"/>
          </p:nvPr>
        </p:nvSpPr>
        <p:spPr>
          <a:xfrm>
            <a:off x="204675" y="933600"/>
            <a:ext cx="79002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Método Cúbico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13" name="Google Shape;3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95600"/>
            <a:ext cx="2971100" cy="278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3013" y="933600"/>
            <a:ext cx="3267075" cy="26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1150" y="2894450"/>
            <a:ext cx="3382850" cy="224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9"/>
          <p:cNvSpPr txBox="1">
            <a:spLocks noGrp="1"/>
          </p:cNvSpPr>
          <p:nvPr>
            <p:ph type="title"/>
          </p:nvPr>
        </p:nvSpPr>
        <p:spPr>
          <a:xfrm>
            <a:off x="140625" y="97025"/>
            <a:ext cx="2708700" cy="12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 Plato fino:</a:t>
            </a:r>
            <a:endParaRPr sz="2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1" name="Google Shape;3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4788" y="53338"/>
            <a:ext cx="2933700" cy="315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1113" y="2529038"/>
            <a:ext cx="3286125" cy="26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2" y="2828913"/>
            <a:ext cx="3609975" cy="231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0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es" sz="24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s" sz="2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 inverso:</a:t>
            </a:r>
            <a:endParaRPr sz="2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0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30" name="Google Shape;3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951825"/>
            <a:ext cx="3421077" cy="319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3350" y="0"/>
            <a:ext cx="4100700" cy="3191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3303" y="3009900"/>
            <a:ext cx="4100700" cy="209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1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Método Multi Cuadrático:</a:t>
            </a:r>
            <a:endParaRPr sz="2400"/>
          </a:p>
        </p:txBody>
      </p:sp>
      <p:sp>
        <p:nvSpPr>
          <p:cNvPr id="338" name="Google Shape;338;p21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39" name="Google Shape;3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0513" y="-57100"/>
            <a:ext cx="3000375" cy="295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1990038"/>
            <a:ext cx="4200525" cy="313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7250" y="2962263"/>
            <a:ext cx="4476750" cy="218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</Words>
  <Application>Microsoft Office PowerPoint</Application>
  <PresentationFormat>Presentación en pantalla (16:9)</PresentationFormat>
  <Paragraphs>20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Maven Pro</vt:lpstr>
      <vt:lpstr>Times New Roman</vt:lpstr>
      <vt:lpstr>Nunito</vt:lpstr>
      <vt:lpstr>Arial</vt:lpstr>
      <vt:lpstr>Momentum</vt:lpstr>
      <vt:lpstr>Reto Mortero Valenciano</vt:lpstr>
      <vt:lpstr>Presentación de PowerPoint</vt:lpstr>
      <vt:lpstr>DISEÑO SOFTWARE – USO MATEMÁTICO</vt:lpstr>
      <vt:lpstr>Presentación de PowerPoint</vt:lpstr>
      <vt:lpstr>IMPLEMENTACIÓN </vt:lpstr>
      <vt:lpstr>RESULTADOS   ·        Método Cúbico: ­­ </vt:lpstr>
      <vt:lpstr> Método Plato fino: </vt:lpstr>
      <vt:lpstr>·        Método inverso: </vt:lpstr>
      <vt:lpstr>Método Multi Cuadrático:</vt:lpstr>
      <vt:lpstr>·        Método Gaussiano: </vt:lpstr>
      <vt:lpstr>Diferencias De Errores</vt:lpstr>
      <vt:lpstr>·        Método Cúbico vs Modelo real </vt:lpstr>
      <vt:lpstr>·        Método Inverso vs Modelo real: </vt:lpstr>
      <vt:lpstr>·        Método Gaussian vs Modelo real: </vt:lpstr>
      <vt:lpstr>·        Método Multi Cuadrático vs Modelo real: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Reto Mortero Valenciano</dc:title>
  <cp:lastModifiedBy>nicolas garcia</cp:lastModifiedBy>
  <cp:revision>1</cp:revision>
  <dcterms:modified xsi:type="dcterms:W3CDTF">2019-10-16T12:10:21Z</dcterms:modified>
</cp:coreProperties>
</file>